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2.jpg"/><Relationship Id="rId5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4" Type="http://schemas.openxmlformats.org/officeDocument/2006/relationships/hyperlink" Target="http://youtube.com/v/flYrHx0AnXo" TargetMode="External"/><Relationship Id="rId5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nytimes.com/interactive/2009/03/10/us/20090310-immigration-explorer.html" TargetMode="External"/><Relationship Id="rId4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4" Type="http://schemas.openxmlformats.org/officeDocument/2006/relationships/hyperlink" Target="http://youtube.com/v/BvH1MkhflIA" TargetMode="External"/><Relationship Id="rId5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are the four ways to create wealth?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Land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Labor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Capital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Entrepreneurship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Hudson River Valley: New York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88575"/>
            <a:ext cx="3399392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121025" y="1166325"/>
            <a:ext cx="4711199" cy="341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1839</a:t>
            </a:r>
          </a:p>
          <a:p>
            <a:pPr indent="-3556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Calico Indians (Boston Tea Party)</a:t>
            </a:r>
          </a:p>
          <a:p>
            <a:pPr indent="-3556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Land, Labor, Capital</a:t>
            </a:r>
          </a:p>
          <a:p>
            <a:pPr indent="-355600" lvl="0" marL="4572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Anti-Rent Movement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Andrew Jackson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55500" y="1152475"/>
            <a:ext cx="53339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President 1829-1837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“Democratization began/continued under him. Landowning “Jeffersonian”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Challenged “Hamiltonian” ideas of commerce and development. Opposed tariffs, debt, bank, no debt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War Hero: Battle of New Orleans and Florida Indian Wars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Ran for President in 1824: So close it was decided by the US House of Representatives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i="1" lang="en" sz="1600"/>
              <a:t>Vote for Andrew Jackson who can fight not John Quincy Adams who can write!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“King” Andrew: Expanded Executive Power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Indian Removal Act</a:t>
            </a:r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062" y="1237537"/>
            <a:ext cx="2412572" cy="324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Living Conditions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8995" y="200749"/>
            <a:ext cx="4377404" cy="289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14" y="1186510"/>
            <a:ext cx="3630273" cy="277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1000" y="2537637"/>
            <a:ext cx="52387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York City Draft Riot - (Nat. History Day Project)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>
            <a:hlinkClick r:id="rId4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Immigration to the US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518900" y="1152475"/>
            <a:ext cx="4313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1880-Present Immigration Map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262099"/>
            <a:ext cx="3907125" cy="306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Great Railroad Strike of 1877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>
            <a:hlinkClick r:id="rId4"/>
          </p:cNvPr>
          <p:cNvSpPr/>
          <p:nvPr/>
        </p:nvSpPr>
        <p:spPr>
          <a:xfrm>
            <a:off x="2286000" y="114617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